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5143500" type="screen16x9"/>
  <p:notesSz cx="6858000" cy="9144000"/>
  <p:embeddedFontLst>
    <p:embeddedFont>
      <p:font typeface="Lato" panose="020F0502020204030203" pitchFamily="34" charset="77"/>
      <p:regular r:id="rId8"/>
      <p:bold r:id="rId9"/>
      <p:italic r:id="rId10"/>
      <p:boldItalic r:id="rId11"/>
    </p:embeddedFont>
    <p:embeddedFont>
      <p:font typeface="Lato Light" panose="020F0302020204030203" pitchFamily="34" charset="77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56" d="100"/>
          <a:sy n="156" d="100"/>
        </p:scale>
        <p:origin x="808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850700"/>
            <a:ext cx="9144000" cy="15963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1939850"/>
            <a:ext cx="8520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ato Light"/>
              <a:buNone/>
              <a:defRPr sz="5200"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134400"/>
            <a:ext cx="91440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b="1"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AUTOLAYOUT_1">
    <p:bg>
      <p:bgPr>
        <a:solidFill>
          <a:srgbClr val="FFFFFF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"/>
          <p:cNvSpPr/>
          <p:nvPr/>
        </p:nvSpPr>
        <p:spPr>
          <a:xfrm>
            <a:off x="4574400" y="0"/>
            <a:ext cx="45696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4"/>
          <p:cNvSpPr/>
          <p:nvPr/>
        </p:nvSpPr>
        <p:spPr>
          <a:xfrm>
            <a:off x="4844700" y="1040701"/>
            <a:ext cx="4031700" cy="3062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BDBDBD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291875" y="406900"/>
            <a:ext cx="3978000" cy="13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291950" y="1854951"/>
            <a:ext cx="3978000" cy="25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 b="1">
                <a:solidFill>
                  <a:schemeClr val="dk2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1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48324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1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134400"/>
            <a:ext cx="91440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7"/>
          <p:cNvSpPr/>
          <p:nvPr/>
        </p:nvSpPr>
        <p:spPr>
          <a:xfrm>
            <a:off x="0" y="134400"/>
            <a:ext cx="91440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n-US/docs/Web/CSS/CSS_Grid_Layout/Basic_Concepts_of_Grid_Layout" TargetMode="External"/><Relationship Id="rId3" Type="http://schemas.openxmlformats.org/officeDocument/2006/relationships/hyperlink" Target="https://developer.mozilla.org/en-US/docs/Web/CSS" TargetMode="External"/><Relationship Id="rId7" Type="http://schemas.openxmlformats.org/officeDocument/2006/relationships/hyperlink" Target="https://www.freecodecamp.org/news/learn-css-grid-in-5-minutes-f582e87b1228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Web/CSS/CSS_Grid_Layout" TargetMode="External"/><Relationship Id="rId5" Type="http://schemas.openxmlformats.org/officeDocument/2006/relationships/hyperlink" Target="https://developer.mozilla.org/en-US/docs/Web/CSS/Pseudo-classes" TargetMode="External"/><Relationship Id="rId10" Type="http://schemas.openxmlformats.org/officeDocument/2006/relationships/hyperlink" Target="https://youtu.be/uuOXPWCh-6o" TargetMode="External"/><Relationship Id="rId4" Type="http://schemas.openxmlformats.org/officeDocument/2006/relationships/hyperlink" Target="https://developer.mozilla.org/en-US/docs/Learn/Getting_started_with_the_web/CSS_basics" TargetMode="External"/><Relationship Id="rId9" Type="http://schemas.openxmlformats.org/officeDocument/2006/relationships/hyperlink" Target="https://developer.mozilla.org/en-US/docs/Web/CSS/Specificity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311700" y="1939850"/>
            <a:ext cx="8520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COMPSCI 326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Lecture 08: Basic CSS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3538" y="100800"/>
            <a:ext cx="3796924" cy="16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6101" y="3375025"/>
            <a:ext cx="1706198" cy="171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4400" y="3527326"/>
            <a:ext cx="2718976" cy="14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MDN Web Docs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b="0" u="sng" dirty="0">
                <a:solidFill>
                  <a:schemeClr val="hlink"/>
                </a:solidFill>
                <a:hlinkClick r:id="rId3"/>
              </a:rPr>
              <a:t>CSS: Cascading Style Sheets</a:t>
            </a:r>
            <a:endParaRPr b="0"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CSS Basics</a:t>
            </a:r>
            <a:endParaRPr b="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0" u="sng" dirty="0">
                <a:solidFill>
                  <a:schemeClr val="hlink"/>
                </a:solidFill>
                <a:hlinkClick r:id="rId5"/>
              </a:rPr>
              <a:t>Pseudo-classes</a:t>
            </a:r>
            <a:endParaRPr b="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0" u="sng" dirty="0">
                <a:solidFill>
                  <a:schemeClr val="hlink"/>
                </a:solidFill>
                <a:hlinkClick r:id="rId6"/>
              </a:rPr>
              <a:t>CSS Grid Layout</a:t>
            </a:r>
            <a:endParaRPr b="0"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 dirty="0">
                <a:solidFill>
                  <a:schemeClr val="hlink"/>
                </a:solidFill>
                <a:hlinkClick r:id="rId7"/>
              </a:rPr>
              <a:t>Learn CSS Grid in 5 Minutes</a:t>
            </a:r>
            <a:endParaRPr b="0"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 dirty="0">
                <a:solidFill>
                  <a:schemeClr val="hlink"/>
                </a:solidFill>
                <a:hlinkClick r:id="rId8"/>
              </a:rPr>
              <a:t>Basic Concepts of Grid Layout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0" u="sng" dirty="0">
                <a:solidFill>
                  <a:schemeClr val="hlink"/>
                </a:solidFill>
                <a:hlinkClick r:id="rId9"/>
              </a:rPr>
              <a:t>CSS Specificity</a:t>
            </a:r>
            <a:endParaRPr b="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b="0" dirty="0"/>
              <a:t>You can also learn more by watching this:</a:t>
            </a:r>
            <a:endParaRPr b="0" dirty="0"/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b="0" u="sng" dirty="0">
                <a:solidFill>
                  <a:schemeClr val="hlink"/>
                </a:solidFill>
                <a:hlinkClick r:id="rId10"/>
              </a:rPr>
              <a:t>CSS Grid in 100 Seconds</a:t>
            </a:r>
            <a:r>
              <a:rPr lang="en" b="0" dirty="0"/>
              <a:t>, Fireship</a:t>
            </a:r>
            <a:endParaRPr b="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291875" y="406900"/>
            <a:ext cx="3978000" cy="13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Today</a:t>
            </a:r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291950" y="1854951"/>
            <a:ext cx="3978000" cy="25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" b="0"/>
              <a:t>GOAL (in-class exercise): make a 2x2 checkerboard.</a:t>
            </a:r>
            <a:endParaRPr b="0"/>
          </a:p>
        </p:txBody>
      </p:sp>
      <p:pic>
        <p:nvPicPr>
          <p:cNvPr id="82" name="Google Shape;8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41475" y="1305813"/>
            <a:ext cx="2579350" cy="253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291875" y="406900"/>
            <a:ext cx="3978000" cy="13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Later…</a:t>
            </a:r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291950" y="1854951"/>
            <a:ext cx="3978000" cy="25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" b="0"/>
              <a:t>Heading towards an 8x8 checkerboard.</a:t>
            </a:r>
            <a:endParaRPr b="0"/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7725" y="1209525"/>
            <a:ext cx="2740325" cy="272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dirty="0"/>
              <a:t>Examples</a:t>
            </a:r>
            <a:endParaRPr dirty="0"/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3157500" cy="3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b="0" dirty="0"/>
              <a:t>Let’s take a look at some examples!</a:t>
            </a:r>
            <a:endParaRPr b="0" dirty="0"/>
          </a:p>
        </p:txBody>
      </p:sp>
      <p:pic>
        <p:nvPicPr>
          <p:cNvPr id="96" name="Google Shape;9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1150" y="2521100"/>
            <a:ext cx="2870851" cy="22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07400" y="1699300"/>
            <a:ext cx="2583124" cy="2577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96125" y="916321"/>
            <a:ext cx="2634474" cy="2646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im Richards Styl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A61C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79</Words>
  <Application>Microsoft Macintosh PowerPoint</Application>
  <PresentationFormat>On-screen Show (16:9)</PresentationFormat>
  <Paragraphs>19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Lato Light</vt:lpstr>
      <vt:lpstr>Arial</vt:lpstr>
      <vt:lpstr>Lato</vt:lpstr>
      <vt:lpstr>Tim Richards Style</vt:lpstr>
      <vt:lpstr>COMPSCI 326</vt:lpstr>
      <vt:lpstr>Resources</vt:lpstr>
      <vt:lpstr>Today</vt:lpstr>
      <vt:lpstr>Later…</vt:lpstr>
      <vt:lpstr>Examples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COMPSCI 326</dc:title>
  <cp:lastModifiedBy>Timothy Richards</cp:lastModifiedBy>
  <cp:revision>1</cp:revision>
  <dcterms:modified xsi:type="dcterms:W3CDTF">2023-03-07T01:57:47Z</dcterms:modified>
</cp:coreProperties>
</file>